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FF1A-8057-41F7-B215-DBC013F575E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BA2A9-4E33-46CC-BD95-729349825F0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DSS_FLDA\WS450048.WMA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hu-HU" dirty="0" smtClean="0"/>
              <a:t>Elemek és atomok</a:t>
            </a:r>
            <a:endParaRPr lang="hu-HU" dirty="0"/>
          </a:p>
        </p:txBody>
      </p:sp>
      <p:pic>
        <p:nvPicPr>
          <p:cNvPr id="19458" name="Picture 2" descr="Képtalálatok a következőre: elem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2782971" cy="2088232"/>
          </a:xfrm>
          <a:prstGeom prst="rect">
            <a:avLst/>
          </a:prstGeom>
          <a:noFill/>
        </p:spPr>
      </p:pic>
      <p:pic>
        <p:nvPicPr>
          <p:cNvPr id="19460" name="Picture 4" descr="Képtalálatok a következőre: őselem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437112"/>
            <a:ext cx="4174574" cy="1665458"/>
          </a:xfrm>
          <a:prstGeom prst="rect">
            <a:avLst/>
          </a:prstGeom>
          <a:noFill/>
        </p:spPr>
      </p:pic>
      <p:pic>
        <p:nvPicPr>
          <p:cNvPr id="19462" name="Picture 6" descr="Képtalálatok a következőre: leg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276872"/>
            <a:ext cx="3136349" cy="1764197"/>
          </a:xfrm>
          <a:prstGeom prst="rect">
            <a:avLst/>
          </a:prstGeom>
          <a:noFill/>
        </p:spPr>
      </p:pic>
      <p:sp>
        <p:nvSpPr>
          <p:cNvPr id="19470" name="AutoShape 14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72" name="AutoShape 16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74" name="AutoShape 18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76" name="AutoShape 20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5" name="WS450048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04448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éptalálatok a következőre: grafitceru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293096"/>
            <a:ext cx="1529747" cy="114731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1. Elemek (kémiai elemek)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a 4 őselem (tűz, víz, levegő, föld)</a:t>
            </a:r>
            <a:endParaRPr lang="hu-HU" dirty="0" smtClean="0"/>
          </a:p>
          <a:p>
            <a:r>
              <a:rPr lang="hu-HU" dirty="0" smtClean="0"/>
              <a:t>egyszerű anyagok</a:t>
            </a:r>
          </a:p>
          <a:p>
            <a:r>
              <a:rPr lang="hu-HU" dirty="0"/>
              <a:t>k</a:t>
            </a:r>
            <a:r>
              <a:rPr lang="hu-HU" dirty="0" smtClean="0"/>
              <a:t>émiailag tiszta anyagok</a:t>
            </a:r>
          </a:p>
          <a:p>
            <a:r>
              <a:rPr lang="hu-HU" dirty="0"/>
              <a:t>b</a:t>
            </a:r>
            <a:r>
              <a:rPr lang="hu-HU" dirty="0" smtClean="0"/>
              <a:t>enne vannak a periódusos rendszerben</a:t>
            </a:r>
          </a:p>
          <a:p>
            <a:pPr lvl="1"/>
            <a:r>
              <a:rPr lang="hu-HU" dirty="0"/>
              <a:t>j</a:t>
            </a:r>
            <a:r>
              <a:rPr lang="hu-HU" dirty="0" smtClean="0"/>
              <a:t>elenleg 118 elemet ismerünk</a:t>
            </a:r>
          </a:p>
          <a:p>
            <a:r>
              <a:rPr lang="hu-HU" dirty="0"/>
              <a:t>a</a:t>
            </a:r>
            <a:r>
              <a:rPr lang="hu-HU" dirty="0" smtClean="0"/>
              <a:t>zonos atomokból állnak</a:t>
            </a:r>
          </a:p>
          <a:p>
            <a:pPr lvl="1">
              <a:buNone/>
            </a:pPr>
            <a:r>
              <a:rPr lang="hu-HU" dirty="0" smtClean="0"/>
              <a:t>pl. a szén egy elem – csak szénatomokból áll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  a vas egy elem – csak vasatomokból áll</a:t>
            </a:r>
            <a:endParaRPr lang="hu-HU" dirty="0"/>
          </a:p>
        </p:txBody>
      </p:sp>
      <p:pic>
        <p:nvPicPr>
          <p:cNvPr id="4" name="Picture 12" descr="Képtalálatok a következőre: periódusos rendsz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132856"/>
            <a:ext cx="2609554" cy="1368152"/>
          </a:xfrm>
          <a:prstGeom prst="rect">
            <a:avLst/>
          </a:prstGeom>
          <a:noFill/>
        </p:spPr>
      </p:pic>
      <p:pic>
        <p:nvPicPr>
          <p:cNvPr id="17412" name="Picture 4" descr="https://encrypted-tbn0.gstatic.com/images?q=tbn%3AANd9GcQwNUTuVf36LvwhLz9xVUKxOgrsMCUWR5drTGqgQqiKBBabaEGsk-rRFQwpGoQIOwNGu5OQPwI&amp;usqp=C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517232"/>
            <a:ext cx="1152128" cy="9287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2. Mik az atomok?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atomosz</a:t>
            </a:r>
            <a:r>
              <a:rPr lang="hu-HU" dirty="0" smtClean="0"/>
              <a:t> szóból ered (görög eredetű), jelentése oszthatatlan</a:t>
            </a:r>
          </a:p>
          <a:p>
            <a:r>
              <a:rPr lang="hu-HU" dirty="0" smtClean="0"/>
              <a:t>Démokritosz (ókori görög filozófus)</a:t>
            </a:r>
          </a:p>
          <a:p>
            <a:pPr lvl="1"/>
            <a:r>
              <a:rPr lang="hu-HU" dirty="0" smtClean="0"/>
              <a:t>Miért érezzük az illatokat?</a:t>
            </a:r>
          </a:p>
          <a:p>
            <a:pPr lvl="1"/>
            <a:r>
              <a:rPr lang="hu-HU" dirty="0"/>
              <a:t>g</a:t>
            </a:r>
            <a:r>
              <a:rPr lang="hu-HU" dirty="0" smtClean="0"/>
              <a:t>ondolatkísérlet (sajt darabolása)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övetkeztetése: minden anyag apró, szabad szemmel nem látható, tovább már nem osztható részecskékből áll</a:t>
            </a:r>
          </a:p>
          <a:p>
            <a:pPr lvl="1"/>
            <a:r>
              <a:rPr lang="hu-HU" dirty="0" smtClean="0"/>
              <a:t>ezeket nevezte el atomoknak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8" descr="Képtalálatok a következőre: démokritos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0154" y="38496"/>
            <a:ext cx="2038350" cy="2238376"/>
          </a:xfrm>
          <a:prstGeom prst="rect">
            <a:avLst/>
          </a:prstGeom>
          <a:noFill/>
        </p:spPr>
      </p:pic>
      <p:pic>
        <p:nvPicPr>
          <p:cNvPr id="5" name="Picture 10" descr="Képtalálatok a következőre: sajt és ké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013176"/>
            <a:ext cx="2034547" cy="1440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3. A részecskék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Részecskék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elemi részecskék           kémiai részecskék</a:t>
            </a:r>
          </a:p>
          <a:p>
            <a:pPr algn="ctr">
              <a:buNone/>
            </a:pPr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p</a:t>
            </a:r>
            <a:r>
              <a:rPr lang="hu-HU" dirty="0" smtClean="0"/>
              <a:t>rotonok     neutronok       atomok       ionok</a:t>
            </a:r>
          </a:p>
          <a:p>
            <a:pPr>
              <a:buNone/>
            </a:pPr>
            <a:r>
              <a:rPr lang="hu-HU" dirty="0" smtClean="0"/>
              <a:t>           elektronok                         molekulák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843808" y="2060848"/>
            <a:ext cx="115212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4860032" y="2132856"/>
            <a:ext cx="93610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1187624" y="3356992"/>
            <a:ext cx="1152128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2843808" y="3429000"/>
            <a:ext cx="576064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2339752" y="3356992"/>
            <a:ext cx="144016" cy="18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5148064" y="3356992"/>
            <a:ext cx="1152128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6588224" y="3356992"/>
            <a:ext cx="576064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>
            <a:off x="6444208" y="3509392"/>
            <a:ext cx="8384" cy="1503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lemi részecskék: az atomokat felépítő részecskék</a:t>
            </a:r>
          </a:p>
          <a:p>
            <a:r>
              <a:rPr lang="hu-HU" dirty="0"/>
              <a:t>a</a:t>
            </a:r>
            <a:r>
              <a:rPr lang="hu-HU" dirty="0" smtClean="0"/>
              <a:t>tomok: elektromosan semleges kémiai részecskék</a:t>
            </a:r>
          </a:p>
          <a:p>
            <a:r>
              <a:rPr lang="hu-HU" dirty="0"/>
              <a:t>m</a:t>
            </a:r>
            <a:r>
              <a:rPr lang="hu-HU" dirty="0" smtClean="0"/>
              <a:t>olekulák: két vagy több atomból álló kémiai részecskék, elektromosan semlegesek</a:t>
            </a:r>
          </a:p>
          <a:p>
            <a:r>
              <a:rPr lang="hu-HU" dirty="0"/>
              <a:t>i</a:t>
            </a:r>
            <a:r>
              <a:rPr lang="hu-HU" dirty="0" smtClean="0"/>
              <a:t>onok: atomból vagy molekulából keletkező kémiai részecskék, van töltésük (+ vagy -)</a:t>
            </a:r>
          </a:p>
          <a:p>
            <a:endParaRPr lang="hu-HU" dirty="0"/>
          </a:p>
        </p:txBody>
      </p:sp>
      <p:pic>
        <p:nvPicPr>
          <p:cNvPr id="5122" name="Picture 2" descr="Képtalálatok a következőre: vízmoleku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988840"/>
            <a:ext cx="1279281" cy="920527"/>
          </a:xfrm>
          <a:prstGeom prst="rect">
            <a:avLst/>
          </a:prstGeom>
          <a:noFill/>
        </p:spPr>
      </p:pic>
      <p:pic>
        <p:nvPicPr>
          <p:cNvPr id="5124" name="Picture 4" descr="Képtalálatok a következőre: ionok nac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229200"/>
            <a:ext cx="1469757" cy="1393330"/>
          </a:xfrm>
          <a:prstGeom prst="rect">
            <a:avLst/>
          </a:prstGeom>
          <a:noFill/>
        </p:spPr>
      </p:pic>
      <p:sp>
        <p:nvSpPr>
          <p:cNvPr id="5126" name="AutoShape 6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28" name="AutoShape 8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30" name="AutoShape 10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32" name="AutoShape 12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34" name="AutoShape 14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36" name="AutoShape 16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38" name="AutoShape 18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40" name="AutoShape 20" descr="Képtalálatok a következőre: konyhas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142" name="Picture 22" descr="https://agrar.dev5.patronet.net/wp-content/uploads/2014/04/a_konyhaso_szerepe_a_sutoiparban_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229200"/>
            <a:ext cx="1080120" cy="1457331"/>
          </a:xfrm>
          <a:prstGeom prst="rect">
            <a:avLst/>
          </a:prstGeom>
          <a:noFill/>
        </p:spPr>
      </p:pic>
      <p:sp>
        <p:nvSpPr>
          <p:cNvPr id="5144" name="AutoShape 24" descr="Képtalálatok a következőre: ví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146" name="Picture 26" descr="Képtalálatok a következőre: ví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620688"/>
            <a:ext cx="1835696" cy="1034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4. A vegyjel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z elemek és atomjaik kémiai jele</a:t>
            </a:r>
          </a:p>
          <a:p>
            <a:r>
              <a:rPr lang="hu-HU" dirty="0"/>
              <a:t>a</a:t>
            </a:r>
            <a:r>
              <a:rPr lang="hu-HU" dirty="0" smtClean="0"/>
              <a:t>z elem tudományos nevének rövidítése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(latin vagy görög eredetű)</a:t>
            </a:r>
          </a:p>
          <a:p>
            <a:r>
              <a:rPr lang="hu-HU" dirty="0"/>
              <a:t>e</a:t>
            </a:r>
            <a:r>
              <a:rPr lang="hu-HU" dirty="0" smtClean="0"/>
              <a:t>gybetűs – nagybetű! </a:t>
            </a:r>
          </a:p>
          <a:p>
            <a:pPr lvl="1">
              <a:buNone/>
            </a:pPr>
            <a:r>
              <a:rPr lang="hu-HU" dirty="0"/>
              <a:t>p</a:t>
            </a:r>
            <a:r>
              <a:rPr lang="hu-HU" dirty="0" smtClean="0"/>
              <a:t>l. hidrogén – H, oxigén – O, szén - C</a:t>
            </a:r>
          </a:p>
          <a:p>
            <a:r>
              <a:rPr lang="hu-HU" dirty="0"/>
              <a:t>k</a:t>
            </a:r>
            <a:r>
              <a:rPr lang="hu-HU" dirty="0" smtClean="0"/>
              <a:t>étbetűs – nagy kezdőbetű, a második kicsi!</a:t>
            </a:r>
          </a:p>
          <a:p>
            <a:pPr lvl="1">
              <a:buNone/>
            </a:pPr>
            <a:r>
              <a:rPr lang="hu-HU" dirty="0"/>
              <a:t>p</a:t>
            </a:r>
            <a:r>
              <a:rPr lang="hu-HU" dirty="0" smtClean="0"/>
              <a:t>l. vas – </a:t>
            </a:r>
            <a:r>
              <a:rPr lang="hu-HU" dirty="0" err="1" smtClean="0"/>
              <a:t>Fe</a:t>
            </a:r>
            <a:r>
              <a:rPr lang="hu-HU" dirty="0"/>
              <a:t> </a:t>
            </a:r>
            <a:r>
              <a:rPr lang="hu-HU" dirty="0" smtClean="0"/>
              <a:t>(ejtése: </a:t>
            </a:r>
            <a:r>
              <a:rPr lang="hu-HU" dirty="0" err="1" smtClean="0"/>
              <a:t>ef</a:t>
            </a:r>
            <a:r>
              <a:rPr lang="hu-HU" dirty="0" smtClean="0"/>
              <a:t> e), klór – Cl (ejtése: </a:t>
            </a:r>
            <a:r>
              <a:rPr lang="hu-HU" dirty="0" err="1" smtClean="0"/>
              <a:t>cé</a:t>
            </a:r>
            <a:r>
              <a:rPr lang="hu-HU" dirty="0" smtClean="0"/>
              <a:t> el)</a:t>
            </a:r>
            <a:endParaRPr lang="hu-HU" dirty="0"/>
          </a:p>
        </p:txBody>
      </p:sp>
      <p:sp>
        <p:nvSpPr>
          <p:cNvPr id="4098" name="AutoShape 2" descr="Képtalálatok a következőre: alkimista jel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éptalálatok a következőre: alkimista jel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éptalálatok a következőre: alkimista jel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éptalálatok a következőre: alkimista jel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éptalálatok a következőre: alkimista jel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4107" name="Picture 11" descr="C:\Gergő\TANÍTÁS\ISKOLÁK\03. Vass Lajos Általános Iskola\Képek és hangok\alkimista jel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5396" y="179843"/>
            <a:ext cx="1784984" cy="180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5. Fontosabb vegyjelek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hidrogén – H	hélium – He	  kalcium – </a:t>
            </a:r>
            <a:r>
              <a:rPr lang="hu-HU" dirty="0" err="1" smtClean="0"/>
              <a:t>Ca</a:t>
            </a:r>
            <a:endParaRPr lang="hu-HU" dirty="0" smtClean="0"/>
          </a:p>
          <a:p>
            <a:pPr>
              <a:buNone/>
            </a:pPr>
            <a:r>
              <a:rPr lang="hu-HU" dirty="0"/>
              <a:t>s</a:t>
            </a:r>
            <a:r>
              <a:rPr lang="hu-HU" dirty="0" smtClean="0"/>
              <a:t>zén – C		lítium – </a:t>
            </a:r>
            <a:r>
              <a:rPr lang="hu-HU" dirty="0" err="1" smtClean="0"/>
              <a:t>Li</a:t>
            </a:r>
            <a:r>
              <a:rPr lang="hu-HU" dirty="0" smtClean="0"/>
              <a:t>		  vas – </a:t>
            </a:r>
            <a:r>
              <a:rPr lang="hu-HU" dirty="0" err="1" smtClean="0"/>
              <a:t>Fe</a:t>
            </a:r>
            <a:endParaRPr lang="hu-HU" dirty="0" smtClean="0"/>
          </a:p>
          <a:p>
            <a:pPr>
              <a:buNone/>
            </a:pPr>
            <a:r>
              <a:rPr lang="hu-HU" dirty="0"/>
              <a:t>n</a:t>
            </a:r>
            <a:r>
              <a:rPr lang="hu-HU" dirty="0" smtClean="0"/>
              <a:t>itrogén – N	neon – Ne      	  réz – </a:t>
            </a:r>
            <a:r>
              <a:rPr lang="hu-HU" dirty="0" err="1" smtClean="0"/>
              <a:t>Cu</a:t>
            </a:r>
            <a:r>
              <a:rPr lang="hu-HU" dirty="0" smtClean="0"/>
              <a:t>    </a:t>
            </a:r>
          </a:p>
          <a:p>
            <a:pPr>
              <a:buNone/>
            </a:pPr>
            <a:r>
              <a:rPr lang="hu-HU" dirty="0" smtClean="0"/>
              <a:t>oxigén – O		nátrium – Na	  cink – </a:t>
            </a:r>
            <a:r>
              <a:rPr lang="hu-HU" dirty="0" err="1" smtClean="0"/>
              <a:t>Zn</a:t>
            </a: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/>
              <a:t>f</a:t>
            </a:r>
            <a:r>
              <a:rPr lang="hu-HU" dirty="0" smtClean="0"/>
              <a:t>luor – F  		magnézium – Mg   bróm – </a:t>
            </a:r>
            <a:r>
              <a:rPr lang="hu-HU" dirty="0" err="1" smtClean="0"/>
              <a:t>Br</a:t>
            </a:r>
            <a:r>
              <a:rPr lang="hu-HU" dirty="0" smtClean="0"/>
              <a:t>             </a:t>
            </a:r>
          </a:p>
          <a:p>
            <a:pPr>
              <a:buNone/>
            </a:pPr>
            <a:r>
              <a:rPr lang="hu-HU" dirty="0" smtClean="0"/>
              <a:t>foszfor – P		alumínium – </a:t>
            </a:r>
            <a:r>
              <a:rPr lang="hu-HU" dirty="0" err="1" smtClean="0"/>
              <a:t>Al</a:t>
            </a:r>
            <a:r>
              <a:rPr lang="hu-HU" dirty="0" smtClean="0"/>
              <a:t>       ezüst – </a:t>
            </a:r>
            <a:r>
              <a:rPr lang="hu-HU" dirty="0" err="1" smtClean="0"/>
              <a:t>Ag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kén – S 		szilícium – </a:t>
            </a:r>
            <a:r>
              <a:rPr lang="hu-HU" dirty="0" err="1" smtClean="0"/>
              <a:t>Si</a:t>
            </a:r>
            <a:r>
              <a:rPr lang="hu-HU" dirty="0" smtClean="0"/>
              <a:t>            arany – Au</a:t>
            </a:r>
          </a:p>
          <a:p>
            <a:pPr>
              <a:buNone/>
            </a:pPr>
            <a:r>
              <a:rPr lang="hu-HU" dirty="0" smtClean="0"/>
              <a:t>kálium – K		klór – Cl</a:t>
            </a:r>
            <a:r>
              <a:rPr lang="hu-HU" dirty="0" smtClean="0"/>
              <a:t>   		  higany – </a:t>
            </a:r>
            <a:r>
              <a:rPr lang="hu-HU" dirty="0" err="1" smtClean="0"/>
              <a:t>Hg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jód – I		argon – </a:t>
            </a:r>
            <a:r>
              <a:rPr lang="hu-HU" dirty="0" err="1" smtClean="0"/>
              <a:t>Ar</a:t>
            </a: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3074" name="AutoShape 2" descr="Képtalálatok a következőre: keresztrejtvé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Képtalálatok a következőre: keresztrejtvé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Képtalálatok a következőre: keresztrejtvé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80" name="Picture 8" descr="Képtalálatok a következőre: keresztrejtvé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8640"/>
            <a:ext cx="2014457" cy="1472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Milyen elemek vannak elrejtve?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7200" dirty="0" smtClean="0"/>
              <a:t>KUBA</a:t>
            </a:r>
            <a:endParaRPr lang="hu-HU" sz="7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59632" y="256490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K (kálium)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75856" y="162880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U (urán)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796136" y="206084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B</a:t>
            </a:r>
            <a:r>
              <a:rPr lang="hu-HU" sz="3200" dirty="0" smtClean="0"/>
              <a:t> (bór)</a:t>
            </a:r>
            <a:endParaRPr lang="hu-HU" sz="32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187624" y="407707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/>
              <a:t>Ba</a:t>
            </a:r>
            <a:r>
              <a:rPr lang="hu-HU" sz="3200" dirty="0" smtClean="0"/>
              <a:t> (bárium)</a:t>
            </a:r>
            <a:endParaRPr lang="hu-HU" sz="32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03848" y="494116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Au (arany)</a:t>
            </a:r>
            <a:endParaRPr lang="hu-HU" sz="3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64088" y="422108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/>
              <a:t>Bk</a:t>
            </a:r>
            <a:r>
              <a:rPr lang="hu-HU" sz="3200" dirty="0" smtClean="0"/>
              <a:t> (berkélium)</a:t>
            </a:r>
            <a:endParaRPr lang="hu-HU" sz="3200" dirty="0"/>
          </a:p>
        </p:txBody>
      </p:sp>
      <p:cxnSp>
        <p:nvCxnSpPr>
          <p:cNvPr id="11" name="Egyenes összekötő nyíllal 10"/>
          <p:cNvCxnSpPr>
            <a:endCxn id="5" idx="2"/>
          </p:cNvCxnSpPr>
          <p:nvPr/>
        </p:nvCxnSpPr>
        <p:spPr>
          <a:xfrm flipV="1">
            <a:off x="4283968" y="2213575"/>
            <a:ext cx="36004" cy="7833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4932040" y="2636913"/>
            <a:ext cx="1152128" cy="3600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5724128" y="3780330"/>
            <a:ext cx="936104" cy="36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 flipV="1">
            <a:off x="2483768" y="3212976"/>
            <a:ext cx="86409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>
            <a:off x="3923928" y="3933056"/>
            <a:ext cx="21602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H="1">
            <a:off x="2987824" y="3933056"/>
            <a:ext cx="792088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Képtalálatok a következőre: Ku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941168"/>
            <a:ext cx="2880320" cy="1620180"/>
          </a:xfrm>
          <a:prstGeom prst="rect">
            <a:avLst/>
          </a:prstGeom>
          <a:noFill/>
        </p:spPr>
      </p:pic>
      <p:pic>
        <p:nvPicPr>
          <p:cNvPr id="1030" name="Picture 6" descr="Képtalálatok a következőre: cu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01208"/>
            <a:ext cx="2308870" cy="1154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hu-HU" sz="3900" dirty="0" smtClean="0"/>
              <a:t>Másold be a füzetedbe a szöveget, és tanuld meg a tananyagot!</a:t>
            </a:r>
            <a:endParaRPr lang="hu-HU" sz="3900" dirty="0" smtClean="0"/>
          </a:p>
          <a:p>
            <a:pPr>
              <a:buFont typeface="Wingdings" pitchFamily="2" charset="2"/>
              <a:buChar char="§"/>
            </a:pPr>
            <a:r>
              <a:rPr lang="hu-HU" sz="3900" dirty="0" smtClean="0"/>
              <a:t>Válassz te is egy földrajzi nevet, és keresd meg, hogy milyen elemeknek van meg benne a vegyjele! Ha kézzel írod, akkor fotózd le, és azt küldd el e-mailben, de dolgozhatsz valamilyen szoftverrel is.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                                   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275</Words>
  <Application>Microsoft Office PowerPoint</Application>
  <PresentationFormat>Diavetítés a képernyőre (4:3 oldalarány)</PresentationFormat>
  <Paragraphs>64</Paragraphs>
  <Slides>9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Elemek és atomok</vt:lpstr>
      <vt:lpstr>1. Elemek (kémiai elemek)</vt:lpstr>
      <vt:lpstr>2. Mik az atomok?</vt:lpstr>
      <vt:lpstr>3. A részecskék csoportosítása</vt:lpstr>
      <vt:lpstr>5. dia</vt:lpstr>
      <vt:lpstr>4. A vegyjel</vt:lpstr>
      <vt:lpstr>5. Fontosabb vegyjelek</vt:lpstr>
      <vt:lpstr>Milyen elemek vannak elrejtve?</vt:lpstr>
      <vt:lpstr>Házi feladat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Elemek és atomok</dc:title>
  <dc:creator>Gergő</dc:creator>
  <cp:lastModifiedBy>Gergő</cp:lastModifiedBy>
  <cp:revision>45</cp:revision>
  <dcterms:created xsi:type="dcterms:W3CDTF">2020-03-16T08:58:02Z</dcterms:created>
  <dcterms:modified xsi:type="dcterms:W3CDTF">2020-03-16T19:04:57Z</dcterms:modified>
</cp:coreProperties>
</file>