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89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12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67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22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0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40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530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35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27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92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0E82-DC27-4B30-8E1F-84AE6CB3402A}" type="datetimeFigureOut">
              <a:rPr lang="hu-HU" smtClean="0"/>
              <a:t>2020. 05. 24.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1F9E-A4E3-436D-A0A3-B844742B5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38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QT1g2C3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Teljesítmény, hatásfok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pirossal írottakat írjátok le a füzetbe jegyzetként!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linket nézzétek meg!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7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Nézzétek meg az alábbi linken lévő kisfilmet!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Különösen figyeljetek a teljesítmény és hatásfok részekre!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https://www.youtube.com/watch?v=FlQT1g2C3mo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48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Teljesítmény: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150-152.o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Teljesítmény jele: P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Mértékegysége: W (watt)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Kiszámítása: P= W/t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W-munka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t-idő</a:t>
            </a:r>
          </a:p>
          <a:p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3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08259" y="381027"/>
            <a:ext cx="10515600" cy="1325563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Hatásfok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153-155.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Hatásfok jele: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(éta)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Kiszámolása: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hu-H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Mértékegysége nincs, a hányados mindig kisebb, mint 1</a:t>
            </a:r>
          </a:p>
          <a:p>
            <a:r>
              <a:rPr lang="hu-H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hu-H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összes munka</a:t>
            </a:r>
          </a:p>
          <a:p>
            <a:pPr lvl="0"/>
            <a:r>
              <a:rPr lang="hu-H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hasznos munka</a:t>
            </a:r>
            <a:endParaRPr lang="hu-H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4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Beadandó feladat: </a:t>
            </a:r>
            <a:r>
              <a:rPr lang="hu-H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152/ Kérdések és feladatok: 1, 6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időt mindig másodpercben </a:t>
            </a:r>
            <a:r>
              <a:rPr lang="hu-H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 számítani!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2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115</Words>
  <Application>Microsoft Office PowerPoint</Application>
  <PresentationFormat>Szélesvásznú</PresentationFormat>
  <Paragraphs>20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Office-téma</vt:lpstr>
      <vt:lpstr>Teljesítmény, hatásfok</vt:lpstr>
      <vt:lpstr>PowerPoint-bemutató</vt:lpstr>
      <vt:lpstr>Teljesítmény: tk: 150-152.o.</vt:lpstr>
      <vt:lpstr>Hatásfok tk: 153-155.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Teljesítmény, hatásfok</dc:title>
  <dc:creator>Nikoletta</dc:creator>
  <cp:lastModifiedBy>Nikoletta</cp:lastModifiedBy>
  <cp:revision>6</cp:revision>
  <dcterms:created xsi:type="dcterms:W3CDTF">2020-05-20T15:21:41Z</dcterms:created>
  <dcterms:modified xsi:type="dcterms:W3CDTF">2020-05-24T09:46:58Z</dcterms:modified>
</cp:coreProperties>
</file>